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162" d="100"/>
          <a:sy n="162" d="100"/>
        </p:scale>
        <p:origin x="100" y="1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4EFA9BB-574A-CD06-7317-C3FA0F8A9CB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k-SK"/>
              <a:t>Kliknutím upravte štýl predlohy nadpisu</a:t>
            </a:r>
            <a:endParaRPr lang="en-US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D8615162-5F9D-D156-6DA2-1CE90E6AD0E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k-SK"/>
              <a:t>Kliknutím upravte štýl predlohy podnadpisu</a:t>
            </a:r>
            <a:endParaRPr lang="en-US"/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EB686E67-FC10-8190-A6BE-BEA52FAE9F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D4BF3D-6660-4EAB-B358-B132B9EFD80C}" type="datetimeFigureOut">
              <a:rPr lang="en-US" smtClean="0"/>
              <a:t>8/15/2022</a:t>
            </a:fld>
            <a:endParaRPr lang="en-US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E58AC5D0-EC7B-F2D8-CC2D-845A10AD0B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F2ECD63F-2029-3B72-B0CA-E7A7E29D1F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BD859-DB8F-4555-82EE-89EBF8A963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70698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AA41BD3-479B-E70E-7C52-D97D6CD977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en-US"/>
          </a:p>
        </p:txBody>
      </p:sp>
      <p:sp>
        <p:nvSpPr>
          <p:cNvPr id="3" name="Zástupný zvislý text 2">
            <a:extLst>
              <a:ext uri="{FF2B5EF4-FFF2-40B4-BE49-F238E27FC236}">
                <a16:creationId xmlns:a16="http://schemas.microsoft.com/office/drawing/2014/main" id="{5B3F3431-597A-4016-451A-FE953CB763D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/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D4F6AD1D-4903-F177-900E-B569189187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D4BF3D-6660-4EAB-B358-B132B9EFD80C}" type="datetimeFigureOut">
              <a:rPr lang="en-US" smtClean="0"/>
              <a:t>8/15/2022</a:t>
            </a:fld>
            <a:endParaRPr lang="en-US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CB6C953D-98D4-890F-004C-133D60AAB8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410F7620-DC16-A70B-A279-87566DA940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BD859-DB8F-4555-82EE-89EBF8A963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9978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>
            <a:extLst>
              <a:ext uri="{FF2B5EF4-FFF2-40B4-BE49-F238E27FC236}">
                <a16:creationId xmlns:a16="http://schemas.microsoft.com/office/drawing/2014/main" id="{68F4A637-EB0D-3000-3D88-0A6B7217512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k-SK"/>
              <a:t>Kliknutím upravte štýl predlohy nadpisu</a:t>
            </a:r>
            <a:endParaRPr lang="en-US"/>
          </a:p>
        </p:txBody>
      </p:sp>
      <p:sp>
        <p:nvSpPr>
          <p:cNvPr id="3" name="Zástupný zvislý text 2">
            <a:extLst>
              <a:ext uri="{FF2B5EF4-FFF2-40B4-BE49-F238E27FC236}">
                <a16:creationId xmlns:a16="http://schemas.microsoft.com/office/drawing/2014/main" id="{2F608A89-5431-8487-243A-97A085ED747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/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DBF2161B-0B0F-734D-73D1-D826208E23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D4BF3D-6660-4EAB-B358-B132B9EFD80C}" type="datetimeFigureOut">
              <a:rPr lang="en-US" smtClean="0"/>
              <a:t>8/15/2022</a:t>
            </a:fld>
            <a:endParaRPr lang="en-US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BD354D54-72DD-B861-003A-0FCEF55476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B65D6B86-03B6-F45A-6D98-6E2D5599BE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BD859-DB8F-4555-82EE-89EBF8A963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34376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D7DC09B-5B02-9A9B-1011-BB84AA12D7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en-US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7CC1B1DA-18A0-0ACB-94DF-7D9353DD19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/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F5F1702D-EDF0-FCAC-366B-45B67C7176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D4BF3D-6660-4EAB-B358-B132B9EFD80C}" type="datetimeFigureOut">
              <a:rPr lang="en-US" smtClean="0"/>
              <a:t>8/15/2022</a:t>
            </a:fld>
            <a:endParaRPr lang="en-US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869E54CF-3901-959B-E55A-ACE1C71AD0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57808F27-EE6D-0FE1-CEE3-54D4949DE6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BD859-DB8F-4555-82EE-89EBF8A963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72820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413C0C7-062E-480A-D4AA-7BC45E361F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k-SK"/>
              <a:t>Kliknutím upravte štýl predlohy nadpisu</a:t>
            </a:r>
            <a:endParaRPr lang="en-US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26694B83-13BD-71CA-013E-E88C98F34F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95E943FA-1E84-2CE1-C6B2-4BA371FEA5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D4BF3D-6660-4EAB-B358-B132B9EFD80C}" type="datetimeFigureOut">
              <a:rPr lang="en-US" smtClean="0"/>
              <a:t>8/15/2022</a:t>
            </a:fld>
            <a:endParaRPr lang="en-US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259D046F-B880-95AE-7F06-8E0A8BB7AB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D7395A1A-8109-C668-5328-40BDAFB728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BD859-DB8F-4555-82EE-89EBF8A963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73575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3A865BC-AFEF-F61D-CC01-0D6AD49F28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en-US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8073F275-975E-8015-4D76-E53184C2F8A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/>
          </a:p>
        </p:txBody>
      </p:sp>
      <p:sp>
        <p:nvSpPr>
          <p:cNvPr id="4" name="Zástupný objekt pre obsah 3">
            <a:extLst>
              <a:ext uri="{FF2B5EF4-FFF2-40B4-BE49-F238E27FC236}">
                <a16:creationId xmlns:a16="http://schemas.microsoft.com/office/drawing/2014/main" id="{E7474B13-7021-70C7-8370-D3CEC7DBE32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/>
          </a:p>
        </p:txBody>
      </p:sp>
      <p:sp>
        <p:nvSpPr>
          <p:cNvPr id="5" name="Zástupný objekt pre dátum 4">
            <a:extLst>
              <a:ext uri="{FF2B5EF4-FFF2-40B4-BE49-F238E27FC236}">
                <a16:creationId xmlns:a16="http://schemas.microsoft.com/office/drawing/2014/main" id="{5CDA9319-3601-F6C1-5E77-69A5C6F9E4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D4BF3D-6660-4EAB-B358-B132B9EFD80C}" type="datetimeFigureOut">
              <a:rPr lang="en-US" smtClean="0"/>
              <a:t>8/15/2022</a:t>
            </a:fld>
            <a:endParaRPr lang="en-US"/>
          </a:p>
        </p:txBody>
      </p:sp>
      <p:sp>
        <p:nvSpPr>
          <p:cNvPr id="6" name="Zástupný objekt pre pätu 5">
            <a:extLst>
              <a:ext uri="{FF2B5EF4-FFF2-40B4-BE49-F238E27FC236}">
                <a16:creationId xmlns:a16="http://schemas.microsoft.com/office/drawing/2014/main" id="{550BFE99-11FE-D192-9BD8-71C5052B1D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objekt pre číslo snímky 6">
            <a:extLst>
              <a:ext uri="{FF2B5EF4-FFF2-40B4-BE49-F238E27FC236}">
                <a16:creationId xmlns:a16="http://schemas.microsoft.com/office/drawing/2014/main" id="{1D1B858E-DC05-7A42-F3F8-8CBA1222D3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BD859-DB8F-4555-82EE-89EBF8A963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60127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F80DA65-CAB9-492D-DC09-0DC939CA0F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k-SK"/>
              <a:t>Kliknutím upravte štýl predlohy nadpisu</a:t>
            </a:r>
            <a:endParaRPr lang="en-US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D02C9D49-6E67-1D08-623E-2834EC9F18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Zástupný objekt pre obsah 3">
            <a:extLst>
              <a:ext uri="{FF2B5EF4-FFF2-40B4-BE49-F238E27FC236}">
                <a16:creationId xmlns:a16="http://schemas.microsoft.com/office/drawing/2014/main" id="{BD4B48D5-7C7C-A4BA-5A33-59FE5CA67D3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/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C849127C-4BB6-3E64-18F5-4018F2F2678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6" name="Zástupný objekt pre obsah 5">
            <a:extLst>
              <a:ext uri="{FF2B5EF4-FFF2-40B4-BE49-F238E27FC236}">
                <a16:creationId xmlns:a16="http://schemas.microsoft.com/office/drawing/2014/main" id="{CF9E7A1E-4297-FD6A-0E91-FA01736AB3C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/>
          </a:p>
        </p:txBody>
      </p:sp>
      <p:sp>
        <p:nvSpPr>
          <p:cNvPr id="7" name="Zástupný objekt pre dátum 6">
            <a:extLst>
              <a:ext uri="{FF2B5EF4-FFF2-40B4-BE49-F238E27FC236}">
                <a16:creationId xmlns:a16="http://schemas.microsoft.com/office/drawing/2014/main" id="{2B297680-B457-22C1-CD80-52B15FF3FA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D4BF3D-6660-4EAB-B358-B132B9EFD80C}" type="datetimeFigureOut">
              <a:rPr lang="en-US" smtClean="0"/>
              <a:t>8/15/2022</a:t>
            </a:fld>
            <a:endParaRPr lang="en-US"/>
          </a:p>
        </p:txBody>
      </p:sp>
      <p:sp>
        <p:nvSpPr>
          <p:cNvPr id="8" name="Zástupný objekt pre pätu 7">
            <a:extLst>
              <a:ext uri="{FF2B5EF4-FFF2-40B4-BE49-F238E27FC236}">
                <a16:creationId xmlns:a16="http://schemas.microsoft.com/office/drawing/2014/main" id="{68F4BD8A-0C8B-7E8A-DA7A-76B9493AA0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Zástupný objekt pre číslo snímky 8">
            <a:extLst>
              <a:ext uri="{FF2B5EF4-FFF2-40B4-BE49-F238E27FC236}">
                <a16:creationId xmlns:a16="http://schemas.microsoft.com/office/drawing/2014/main" id="{1AEBBC2D-CFF1-EFA2-3FC9-E1DDB0FD1E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BD859-DB8F-4555-82EE-89EBF8A963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35908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2100C99-1333-A761-B9BC-8BB4F32389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en-US"/>
          </a:p>
        </p:txBody>
      </p:sp>
      <p:sp>
        <p:nvSpPr>
          <p:cNvPr id="3" name="Zástupný objekt pre dátum 2">
            <a:extLst>
              <a:ext uri="{FF2B5EF4-FFF2-40B4-BE49-F238E27FC236}">
                <a16:creationId xmlns:a16="http://schemas.microsoft.com/office/drawing/2014/main" id="{2A04F20D-0621-EAA1-F123-8D51E925F7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D4BF3D-6660-4EAB-B358-B132B9EFD80C}" type="datetimeFigureOut">
              <a:rPr lang="en-US" smtClean="0"/>
              <a:t>8/15/2022</a:t>
            </a:fld>
            <a:endParaRPr lang="en-US"/>
          </a:p>
        </p:txBody>
      </p:sp>
      <p:sp>
        <p:nvSpPr>
          <p:cNvPr id="4" name="Zástupný objekt pre pätu 3">
            <a:extLst>
              <a:ext uri="{FF2B5EF4-FFF2-40B4-BE49-F238E27FC236}">
                <a16:creationId xmlns:a16="http://schemas.microsoft.com/office/drawing/2014/main" id="{647A9EBF-AF01-945A-DA71-1973B52250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Zástupný objekt pre číslo snímky 4">
            <a:extLst>
              <a:ext uri="{FF2B5EF4-FFF2-40B4-BE49-F238E27FC236}">
                <a16:creationId xmlns:a16="http://schemas.microsoft.com/office/drawing/2014/main" id="{8FF0E650-A9CB-BF2A-F168-92E41FB3E2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BD859-DB8F-4555-82EE-89EBF8A963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12544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dátum 1">
            <a:extLst>
              <a:ext uri="{FF2B5EF4-FFF2-40B4-BE49-F238E27FC236}">
                <a16:creationId xmlns:a16="http://schemas.microsoft.com/office/drawing/2014/main" id="{530B452F-EE5B-F81D-20D3-2160C9EFC1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D4BF3D-6660-4EAB-B358-B132B9EFD80C}" type="datetimeFigureOut">
              <a:rPr lang="en-US" smtClean="0"/>
              <a:t>8/15/2022</a:t>
            </a:fld>
            <a:endParaRPr lang="en-US"/>
          </a:p>
        </p:txBody>
      </p:sp>
      <p:sp>
        <p:nvSpPr>
          <p:cNvPr id="3" name="Zástupný objekt pre pätu 2">
            <a:extLst>
              <a:ext uri="{FF2B5EF4-FFF2-40B4-BE49-F238E27FC236}">
                <a16:creationId xmlns:a16="http://schemas.microsoft.com/office/drawing/2014/main" id="{5B4F9C11-4FFE-538C-9FCF-60A08C6263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Zástupný objekt pre číslo snímky 3">
            <a:extLst>
              <a:ext uri="{FF2B5EF4-FFF2-40B4-BE49-F238E27FC236}">
                <a16:creationId xmlns:a16="http://schemas.microsoft.com/office/drawing/2014/main" id="{BE7C6141-DD91-3165-2751-D7845E61A2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BD859-DB8F-4555-82EE-89EBF8A963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38126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7660A5A-B539-B544-F4B3-73843D1093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/>
              <a:t>Kliknutím upravte štýl predlohy nadpisu</a:t>
            </a:r>
            <a:endParaRPr lang="en-US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4CD99935-DD10-1773-BB93-E9BF80426B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19FDCC18-1F42-4362-90C3-340E0782DC0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5" name="Zástupný objekt pre dátum 4">
            <a:extLst>
              <a:ext uri="{FF2B5EF4-FFF2-40B4-BE49-F238E27FC236}">
                <a16:creationId xmlns:a16="http://schemas.microsoft.com/office/drawing/2014/main" id="{180FE0B1-D36F-4AE0-BE5F-994D23A890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D4BF3D-6660-4EAB-B358-B132B9EFD80C}" type="datetimeFigureOut">
              <a:rPr lang="en-US" smtClean="0"/>
              <a:t>8/15/2022</a:t>
            </a:fld>
            <a:endParaRPr lang="en-US"/>
          </a:p>
        </p:txBody>
      </p:sp>
      <p:sp>
        <p:nvSpPr>
          <p:cNvPr id="6" name="Zástupný objekt pre pätu 5">
            <a:extLst>
              <a:ext uri="{FF2B5EF4-FFF2-40B4-BE49-F238E27FC236}">
                <a16:creationId xmlns:a16="http://schemas.microsoft.com/office/drawing/2014/main" id="{A4DF36B6-7373-51E9-EFFC-AFD8AB579E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objekt pre číslo snímky 6">
            <a:extLst>
              <a:ext uri="{FF2B5EF4-FFF2-40B4-BE49-F238E27FC236}">
                <a16:creationId xmlns:a16="http://schemas.microsoft.com/office/drawing/2014/main" id="{3E18DD01-47AF-7C38-8A62-3E822B8594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BD859-DB8F-4555-82EE-89EBF8A963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61430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695A9B7-AEB0-DE51-F0EB-5731F9DFF9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/>
              <a:t>Kliknutím upravte štýl predlohy nadpisu</a:t>
            </a:r>
            <a:endParaRPr lang="en-US"/>
          </a:p>
        </p:txBody>
      </p:sp>
      <p:sp>
        <p:nvSpPr>
          <p:cNvPr id="3" name="Zástupný objekt pre obrázok 2">
            <a:extLst>
              <a:ext uri="{FF2B5EF4-FFF2-40B4-BE49-F238E27FC236}">
                <a16:creationId xmlns:a16="http://schemas.microsoft.com/office/drawing/2014/main" id="{136E2B0B-B9E5-DA24-BF64-11D21FAEAC6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64F8D121-F850-83BF-DA84-9FFE6AA74E4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5" name="Zástupný objekt pre dátum 4">
            <a:extLst>
              <a:ext uri="{FF2B5EF4-FFF2-40B4-BE49-F238E27FC236}">
                <a16:creationId xmlns:a16="http://schemas.microsoft.com/office/drawing/2014/main" id="{619AEC42-E04F-769F-EB73-44D61C7DC6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D4BF3D-6660-4EAB-B358-B132B9EFD80C}" type="datetimeFigureOut">
              <a:rPr lang="en-US" smtClean="0"/>
              <a:t>8/15/2022</a:t>
            </a:fld>
            <a:endParaRPr lang="en-US"/>
          </a:p>
        </p:txBody>
      </p:sp>
      <p:sp>
        <p:nvSpPr>
          <p:cNvPr id="6" name="Zástupný objekt pre pätu 5">
            <a:extLst>
              <a:ext uri="{FF2B5EF4-FFF2-40B4-BE49-F238E27FC236}">
                <a16:creationId xmlns:a16="http://schemas.microsoft.com/office/drawing/2014/main" id="{FAC19868-A38A-93CA-0B14-5D4816E317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objekt pre číslo snímky 6">
            <a:extLst>
              <a:ext uri="{FF2B5EF4-FFF2-40B4-BE49-F238E27FC236}">
                <a16:creationId xmlns:a16="http://schemas.microsoft.com/office/drawing/2014/main" id="{D90C1E76-D0EC-E796-63FB-86F6798398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BD859-DB8F-4555-82EE-89EBF8A963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44601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nadpis 1">
            <a:extLst>
              <a:ext uri="{FF2B5EF4-FFF2-40B4-BE49-F238E27FC236}">
                <a16:creationId xmlns:a16="http://schemas.microsoft.com/office/drawing/2014/main" id="{150C52FD-9ED0-0FFD-0803-518BDAE6EB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/>
              <a:t>Kliknutím upravte štýl predlohy nadpisu</a:t>
            </a:r>
            <a:endParaRPr lang="en-US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8049E147-6BEC-F319-41A1-5886E4B387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/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F0C295D4-7A47-B69C-2C9B-2ED081ECA29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D4BF3D-6660-4EAB-B358-B132B9EFD80C}" type="datetimeFigureOut">
              <a:rPr lang="en-US" smtClean="0"/>
              <a:t>8/15/2022</a:t>
            </a:fld>
            <a:endParaRPr lang="en-US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9C2B1914-8F5A-3F3E-47F1-91F8CC3B5C7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AE863427-7740-E6AD-C702-C0BF76F5AAC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BD859-DB8F-4555-82EE-89EBF8A963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31724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ok 4">
            <a:extLst>
              <a:ext uri="{FF2B5EF4-FFF2-40B4-BE49-F238E27FC236}">
                <a16:creationId xmlns:a16="http://schemas.microsoft.com/office/drawing/2014/main" id="{C46D7128-09B6-F26F-D773-8EAE97C84E2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521" r="8701"/>
          <a:stretch/>
        </p:blipFill>
        <p:spPr>
          <a:xfrm>
            <a:off x="1" y="0"/>
            <a:ext cx="12192000" cy="6858000"/>
          </a:xfrm>
          <a:prstGeom prst="rect">
            <a:avLst/>
          </a:pr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DEEEAB74-EBAF-445C-D0CE-0D08325B20C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381454"/>
            <a:ext cx="9144000" cy="1862137"/>
          </a:xfrm>
        </p:spPr>
        <p:txBody>
          <a:bodyPr anchor="t" anchorCtr="0">
            <a:normAutofit/>
          </a:bodyPr>
          <a:lstStyle/>
          <a:p>
            <a:r>
              <a:rPr lang="en-US" sz="5400" b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Title of the paper </a:t>
            </a:r>
            <a:br>
              <a:rPr lang="en-US" sz="5400" b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5400" b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[Calibri 54 </a:t>
            </a:r>
            <a:r>
              <a:rPr lang="en-US" sz="5400" b="1" dirty="0" err="1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pt</a:t>
            </a:r>
            <a:r>
              <a:rPr lang="en-US" sz="5400" b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]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23516195-6F60-3FE3-69D6-FD0E7340CDC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304711"/>
            <a:ext cx="9144000" cy="827881"/>
          </a:xfrm>
        </p:spPr>
        <p:txBody>
          <a:bodyPr>
            <a:normAutofit lnSpcReduction="10000"/>
          </a:bodyPr>
          <a:lstStyle/>
          <a:p>
            <a:r>
              <a:rPr lang="en-US" sz="2800" dirty="0">
                <a:solidFill>
                  <a:schemeClr val="accent2">
                    <a:lumMod val="75000"/>
                  </a:schemeClr>
                </a:solidFill>
              </a:rPr>
              <a:t>First Author, Second Author, Third Author</a:t>
            </a:r>
            <a:br>
              <a:rPr lang="en-US" sz="2800" dirty="0">
                <a:solidFill>
                  <a:schemeClr val="accent2">
                    <a:lumMod val="75000"/>
                  </a:schemeClr>
                </a:solidFill>
              </a:rPr>
            </a:br>
            <a:r>
              <a:rPr lang="en-US" sz="2800" dirty="0">
                <a:solidFill>
                  <a:schemeClr val="accent2">
                    <a:lumMod val="75000"/>
                  </a:schemeClr>
                </a:solidFill>
              </a:rPr>
              <a:t>[Calibri 24 </a:t>
            </a:r>
            <a:r>
              <a:rPr lang="en-US" sz="2800" dirty="0" err="1">
                <a:solidFill>
                  <a:schemeClr val="accent2">
                    <a:lumMod val="75000"/>
                  </a:schemeClr>
                </a:solidFill>
              </a:rPr>
              <a:t>pt</a:t>
            </a:r>
            <a:r>
              <a:rPr lang="en-US" sz="2800" dirty="0">
                <a:solidFill>
                  <a:schemeClr val="accent2">
                    <a:lumMod val="75000"/>
                  </a:schemeClr>
                </a:solidFill>
              </a:rPr>
              <a:t>]</a:t>
            </a:r>
          </a:p>
          <a:p>
            <a:endParaRPr lang="en-US" sz="2800" dirty="0">
              <a:solidFill>
                <a:schemeClr val="accent2">
                  <a:lumMod val="75000"/>
                </a:schemeClr>
              </a:solidFill>
            </a:endParaRPr>
          </a:p>
          <a:p>
            <a:endParaRPr lang="en-US" dirty="0"/>
          </a:p>
        </p:txBody>
      </p:sp>
      <p:pic>
        <p:nvPicPr>
          <p:cNvPr id="1026" name="Picture 2" descr="CESBP 2022 - Central European Symposium on Building Physics 2022">
            <a:extLst>
              <a:ext uri="{FF2B5EF4-FFF2-40B4-BE49-F238E27FC236}">
                <a16:creationId xmlns:a16="http://schemas.microsoft.com/office/drawing/2014/main" id="{7ECF0BF3-1469-127D-BEA9-2072B8A1EA2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255795"/>
            <a:ext cx="3421034" cy="6022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Podnadpis 2">
            <a:extLst>
              <a:ext uri="{FF2B5EF4-FFF2-40B4-BE49-F238E27FC236}">
                <a16:creationId xmlns:a16="http://schemas.microsoft.com/office/drawing/2014/main" id="{2764DCF8-F2B0-44AA-DE02-101CBA4AFAF9}"/>
              </a:ext>
            </a:extLst>
          </p:cNvPr>
          <p:cNvSpPr txBox="1">
            <a:spLocks/>
          </p:cNvSpPr>
          <p:nvPr/>
        </p:nvSpPr>
        <p:spPr>
          <a:xfrm>
            <a:off x="1524000" y="4211175"/>
            <a:ext cx="9144000" cy="12469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800" dirty="0">
                <a:solidFill>
                  <a:schemeClr val="accent2">
                    <a:lumMod val="75000"/>
                  </a:schemeClr>
                </a:solidFill>
              </a:rPr>
              <a:t>First affiliation, Address, City, Country</a:t>
            </a:r>
            <a:br>
              <a:rPr lang="en-US" sz="1800" dirty="0">
                <a:solidFill>
                  <a:schemeClr val="accent2">
                    <a:lumMod val="75000"/>
                  </a:schemeClr>
                </a:solidFill>
              </a:rPr>
            </a:br>
            <a:r>
              <a:rPr lang="en-US" sz="1800" dirty="0">
                <a:solidFill>
                  <a:schemeClr val="accent2">
                    <a:lumMod val="75000"/>
                  </a:schemeClr>
                </a:solidFill>
              </a:rPr>
              <a:t>Second affiliation, Address, City, Country</a:t>
            </a:r>
            <a:br>
              <a:rPr lang="en-US" sz="1800" dirty="0">
                <a:solidFill>
                  <a:schemeClr val="accent2">
                    <a:lumMod val="75000"/>
                  </a:schemeClr>
                </a:solidFill>
              </a:rPr>
            </a:br>
            <a:r>
              <a:rPr lang="en-US" sz="1800" dirty="0">
                <a:solidFill>
                  <a:schemeClr val="accent2">
                    <a:lumMod val="75000"/>
                  </a:schemeClr>
                </a:solidFill>
              </a:rPr>
              <a:t>[Calibri 18 </a:t>
            </a:r>
            <a:r>
              <a:rPr lang="en-US" sz="1800" dirty="0" err="1">
                <a:solidFill>
                  <a:schemeClr val="accent2">
                    <a:lumMod val="75000"/>
                  </a:schemeClr>
                </a:solidFill>
              </a:rPr>
              <a:t>pt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</a:rPr>
              <a:t>] </a:t>
            </a:r>
          </a:p>
          <a:p>
            <a:endParaRPr lang="en-US" sz="2800" dirty="0">
              <a:solidFill>
                <a:schemeClr val="accent2">
                  <a:lumMod val="75000"/>
                </a:schemeClr>
              </a:solidFill>
            </a:endParaRPr>
          </a:p>
          <a:p>
            <a:endParaRPr lang="en-US" dirty="0"/>
          </a:p>
        </p:txBody>
      </p:sp>
      <p:sp>
        <p:nvSpPr>
          <p:cNvPr id="6" name="Obdĺžnik 5">
            <a:extLst>
              <a:ext uri="{FF2B5EF4-FFF2-40B4-BE49-F238E27FC236}">
                <a16:creationId xmlns:a16="http://schemas.microsoft.com/office/drawing/2014/main" id="{28E8D3F0-54DC-B9AE-4D63-B2FB9C05805E}"/>
              </a:ext>
            </a:extLst>
          </p:cNvPr>
          <p:cNvSpPr/>
          <p:nvPr/>
        </p:nvSpPr>
        <p:spPr>
          <a:xfrm>
            <a:off x="3421035" y="6255793"/>
            <a:ext cx="7065988" cy="602204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/>
              <a:t>5</a:t>
            </a:r>
            <a:r>
              <a:rPr lang="en-US" sz="1400" baseline="30000" dirty="0">
                <a:solidFill>
                  <a:schemeClr val="bg1"/>
                </a:solidFill>
                <a:latin typeface="Century Gothic" panose="020B0502020202020204" pitchFamily="34" charset="0"/>
              </a:rPr>
              <a:t>th</a:t>
            </a:r>
            <a:r>
              <a:rPr lang="en-US" sz="1400" dirty="0"/>
              <a:t> Central European Symposium on </a:t>
            </a:r>
          </a:p>
          <a:p>
            <a:r>
              <a:rPr lang="en-US" sz="1400" dirty="0"/>
              <a:t>Building Physics - </a:t>
            </a:r>
            <a:r>
              <a:rPr lang="en-US" sz="1400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Bratislava, Slovakia</a:t>
            </a:r>
          </a:p>
        </p:txBody>
      </p:sp>
      <p:sp>
        <p:nvSpPr>
          <p:cNvPr id="9" name="Rectangle 17">
            <a:extLst>
              <a:ext uri="{FF2B5EF4-FFF2-40B4-BE49-F238E27FC236}">
                <a16:creationId xmlns:a16="http://schemas.microsoft.com/office/drawing/2014/main" id="{3E84672E-4F15-A8AF-0CC8-76274935DF80}"/>
              </a:ext>
            </a:extLst>
          </p:cNvPr>
          <p:cNvSpPr/>
          <p:nvPr/>
        </p:nvSpPr>
        <p:spPr>
          <a:xfrm>
            <a:off x="10487024" y="6255790"/>
            <a:ext cx="1704975" cy="602209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>
                <a:latin typeface="Calibri" panose="020F0502020204030204" pitchFamily="34" charset="0"/>
                <a:cs typeface="Calibri" panose="020F0502020204030204" pitchFamily="34" charset="0"/>
              </a:rPr>
              <a:t>Institution </a:t>
            </a:r>
            <a:br>
              <a:rPr lang="en-US" sz="14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1400" dirty="0">
                <a:latin typeface="Calibri" panose="020F0502020204030204" pitchFamily="34" charset="0"/>
                <a:cs typeface="Calibri" panose="020F0502020204030204" pitchFamily="34" charset="0"/>
              </a:rPr>
              <a:t>Logo</a:t>
            </a:r>
          </a:p>
        </p:txBody>
      </p:sp>
      <p:pic>
        <p:nvPicPr>
          <p:cNvPr id="1028" name="Picture 4">
            <a:extLst>
              <a:ext uri="{FF2B5EF4-FFF2-40B4-BE49-F238E27FC236}">
                <a16:creationId xmlns:a16="http://schemas.microsoft.com/office/drawing/2014/main" id="{F0D7DED2-EB74-3CEE-E95D-72EB5E812F5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-18678"/>
            <a:ext cx="4032565" cy="7495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>
            <a:extLst>
              <a:ext uri="{FF2B5EF4-FFF2-40B4-BE49-F238E27FC236}">
                <a16:creationId xmlns:a16="http://schemas.microsoft.com/office/drawing/2014/main" id="{387B1ACC-2BFA-FA8E-7957-C01E51608CA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29649" y="1"/>
            <a:ext cx="3562349" cy="7309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343346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2" descr="CESBP 2022 - Central European Symposium on Building Physics 2022">
            <a:extLst>
              <a:ext uri="{FF2B5EF4-FFF2-40B4-BE49-F238E27FC236}">
                <a16:creationId xmlns:a16="http://schemas.microsoft.com/office/drawing/2014/main" id="{A6F85062-61BA-C446-1BAD-74021A7C9BA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255795"/>
            <a:ext cx="3421034" cy="6022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Obdĺžnik 13">
            <a:extLst>
              <a:ext uri="{FF2B5EF4-FFF2-40B4-BE49-F238E27FC236}">
                <a16:creationId xmlns:a16="http://schemas.microsoft.com/office/drawing/2014/main" id="{E5B9788D-3A96-ABF4-7823-3FC78DA03A9A}"/>
              </a:ext>
            </a:extLst>
          </p:cNvPr>
          <p:cNvSpPr/>
          <p:nvPr/>
        </p:nvSpPr>
        <p:spPr>
          <a:xfrm>
            <a:off x="3421034" y="6255793"/>
            <a:ext cx="8770965" cy="602204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/>
              <a:t>5</a:t>
            </a:r>
            <a:r>
              <a:rPr lang="en-US" sz="1400" baseline="30000" dirty="0">
                <a:solidFill>
                  <a:schemeClr val="bg1"/>
                </a:solidFill>
                <a:latin typeface="Century Gothic" panose="020B0502020202020204" pitchFamily="34" charset="0"/>
              </a:rPr>
              <a:t>th</a:t>
            </a:r>
            <a:r>
              <a:rPr lang="en-US" sz="1400" dirty="0"/>
              <a:t> Central European Symposium on </a:t>
            </a:r>
          </a:p>
          <a:p>
            <a:r>
              <a:rPr lang="en-US" sz="1400" dirty="0"/>
              <a:t>Building Physics - </a:t>
            </a:r>
            <a:r>
              <a:rPr lang="en-US" sz="1400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Bratislava, Slovakia</a:t>
            </a: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1745AA68-0F6E-C6C5-6C60-B599421000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+mn-lt"/>
              </a:rPr>
              <a:t>Headline</a:t>
            </a:r>
            <a:r>
              <a:rPr lang="en-US" dirty="0">
                <a:latin typeface="+mn-lt"/>
              </a:rPr>
              <a:t> [Calibri Bold 44 </a:t>
            </a:r>
            <a:r>
              <a:rPr lang="en-US" dirty="0" err="1">
                <a:latin typeface="+mn-lt"/>
              </a:rPr>
              <a:t>pt</a:t>
            </a:r>
            <a:r>
              <a:rPr lang="en-US" dirty="0">
                <a:latin typeface="+mn-lt"/>
              </a:rPr>
              <a:t>]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4D6D3439-6899-FF55-A141-02CDF9AC56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Calibri 28 </a:t>
            </a:r>
            <a:r>
              <a:rPr lang="en-US" dirty="0" err="1"/>
              <a:t>pt</a:t>
            </a:r>
            <a:endParaRPr lang="en-US" dirty="0"/>
          </a:p>
          <a:p>
            <a:r>
              <a:rPr lang="en-US" dirty="0"/>
              <a:t>For full papers, the oral presentation is maximum </a:t>
            </a:r>
            <a:r>
              <a:rPr lang="en-US" dirty="0">
                <a:solidFill>
                  <a:srgbClr val="FF0000"/>
                </a:solidFill>
              </a:rPr>
              <a:t>15 minutes </a:t>
            </a:r>
            <a:r>
              <a:rPr lang="en-US" dirty="0"/>
              <a:t>in length</a:t>
            </a:r>
          </a:p>
          <a:p>
            <a:r>
              <a:rPr lang="en-US" dirty="0"/>
              <a:t>After the presentation, </a:t>
            </a:r>
            <a:r>
              <a:rPr lang="sk-SK" dirty="0">
                <a:solidFill>
                  <a:srgbClr val="FF0000"/>
                </a:solidFill>
              </a:rPr>
              <a:t>5</a:t>
            </a:r>
            <a:r>
              <a:rPr lang="en-US" dirty="0">
                <a:solidFill>
                  <a:srgbClr val="FF0000"/>
                </a:solidFill>
              </a:rPr>
              <a:t> minutes </a:t>
            </a:r>
            <a:r>
              <a:rPr lang="en-US" dirty="0"/>
              <a:t>are reserved for questions</a:t>
            </a:r>
          </a:p>
          <a:p>
            <a:r>
              <a:rPr lang="en-US" dirty="0"/>
              <a:t>Consider approximately 1 minute per slide</a:t>
            </a:r>
          </a:p>
          <a:p>
            <a:r>
              <a:rPr lang="en-US" dirty="0"/>
              <a:t>The slides can be prepared as PowerPoint or PDF-presentations</a:t>
            </a:r>
          </a:p>
          <a:p>
            <a:r>
              <a:rPr lang="en-US" dirty="0"/>
              <a:t>We suggest the use of this document as a template if you use PowerPoint.</a:t>
            </a:r>
          </a:p>
        </p:txBody>
      </p:sp>
      <p:sp>
        <p:nvSpPr>
          <p:cNvPr id="4" name="Obdĺžnik 3">
            <a:extLst>
              <a:ext uri="{FF2B5EF4-FFF2-40B4-BE49-F238E27FC236}">
                <a16:creationId xmlns:a16="http://schemas.microsoft.com/office/drawing/2014/main" id="{F8B6B4ED-13D6-3285-CC47-FD65B768E12B}"/>
              </a:ext>
            </a:extLst>
          </p:cNvPr>
          <p:cNvSpPr>
            <a:spLocks/>
          </p:cNvSpPr>
          <p:nvPr/>
        </p:nvSpPr>
        <p:spPr>
          <a:xfrm>
            <a:off x="838200" y="1473200"/>
            <a:ext cx="10515600" cy="1016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5">
            <a:extLst>
              <a:ext uri="{FF2B5EF4-FFF2-40B4-BE49-F238E27FC236}">
                <a16:creationId xmlns:a16="http://schemas.microsoft.com/office/drawing/2014/main" id="{402C039B-27FF-599A-99EF-78FECD3145BB}"/>
              </a:ext>
            </a:extLst>
          </p:cNvPr>
          <p:cNvSpPr txBox="1"/>
          <p:nvPr/>
        </p:nvSpPr>
        <p:spPr>
          <a:xfrm>
            <a:off x="7247841" y="6297159"/>
            <a:ext cx="335665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</a:rPr>
              <a:t>[Title of the paper]</a:t>
            </a:r>
            <a:br>
              <a:rPr lang="en-US" sz="1400" dirty="0">
                <a:solidFill>
                  <a:schemeClr val="bg1"/>
                </a:solidFill>
              </a:rPr>
            </a:br>
            <a:r>
              <a:rPr lang="en-US" sz="1400" dirty="0">
                <a:solidFill>
                  <a:schemeClr val="accent4">
                    <a:lumMod val="40000"/>
                    <a:lumOff val="60000"/>
                  </a:schemeClr>
                </a:solidFill>
              </a:rPr>
              <a:t>[Presenter’s name]</a:t>
            </a:r>
          </a:p>
        </p:txBody>
      </p:sp>
      <p:sp>
        <p:nvSpPr>
          <p:cNvPr id="9" name="Obdĺžnik 8">
            <a:extLst>
              <a:ext uri="{FF2B5EF4-FFF2-40B4-BE49-F238E27FC236}">
                <a16:creationId xmlns:a16="http://schemas.microsoft.com/office/drawing/2014/main" id="{5E0A8E1D-54B5-0A4E-640E-CB66BA21CE1B}"/>
              </a:ext>
            </a:extLst>
          </p:cNvPr>
          <p:cNvSpPr/>
          <p:nvPr/>
        </p:nvSpPr>
        <p:spPr>
          <a:xfrm>
            <a:off x="7202122" y="6335395"/>
            <a:ext cx="45719" cy="461665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6781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2" descr="CESBP 2022 - Central European Symposium on Building Physics 2022">
            <a:extLst>
              <a:ext uri="{FF2B5EF4-FFF2-40B4-BE49-F238E27FC236}">
                <a16:creationId xmlns:a16="http://schemas.microsoft.com/office/drawing/2014/main" id="{A6F85062-61BA-C446-1BAD-74021A7C9BA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255795"/>
            <a:ext cx="3421034" cy="6022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Obdĺžnik 13">
            <a:extLst>
              <a:ext uri="{FF2B5EF4-FFF2-40B4-BE49-F238E27FC236}">
                <a16:creationId xmlns:a16="http://schemas.microsoft.com/office/drawing/2014/main" id="{E5B9788D-3A96-ABF4-7823-3FC78DA03A9A}"/>
              </a:ext>
            </a:extLst>
          </p:cNvPr>
          <p:cNvSpPr/>
          <p:nvPr/>
        </p:nvSpPr>
        <p:spPr>
          <a:xfrm>
            <a:off x="3421034" y="6255793"/>
            <a:ext cx="8770965" cy="602204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/>
              <a:t>5</a:t>
            </a:r>
            <a:r>
              <a:rPr lang="en-US" sz="1400" baseline="30000" dirty="0">
                <a:solidFill>
                  <a:schemeClr val="bg1"/>
                </a:solidFill>
                <a:latin typeface="Century Gothic" panose="020B0502020202020204" pitchFamily="34" charset="0"/>
              </a:rPr>
              <a:t>th</a:t>
            </a:r>
            <a:r>
              <a:rPr lang="en-US" sz="1400" dirty="0"/>
              <a:t> Central European Symposium on </a:t>
            </a:r>
          </a:p>
          <a:p>
            <a:r>
              <a:rPr lang="en-US" sz="1400" dirty="0"/>
              <a:t>Building Physics - </a:t>
            </a:r>
            <a:r>
              <a:rPr lang="en-US" sz="1400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Bratislava, Slovakia</a:t>
            </a: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1745AA68-0F6E-C6C5-6C60-B599421000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+mn-lt"/>
              </a:rPr>
              <a:t>Headline</a:t>
            </a:r>
            <a:r>
              <a:rPr lang="en-US" dirty="0">
                <a:latin typeface="+mn-lt"/>
              </a:rPr>
              <a:t> [Calibri Bold 44 </a:t>
            </a:r>
            <a:r>
              <a:rPr lang="en-US" dirty="0" err="1">
                <a:latin typeface="+mn-lt"/>
              </a:rPr>
              <a:t>pt</a:t>
            </a:r>
            <a:r>
              <a:rPr lang="en-US" dirty="0">
                <a:latin typeface="+mn-lt"/>
              </a:rPr>
              <a:t>]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4D6D3439-6899-FF55-A141-02CDF9AC56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Calibri 28 </a:t>
            </a:r>
            <a:r>
              <a:rPr lang="en-US" dirty="0" err="1"/>
              <a:t>pt</a:t>
            </a:r>
            <a:endParaRPr lang="en-US" dirty="0"/>
          </a:p>
          <a:p>
            <a:r>
              <a:rPr lang="en-US" dirty="0"/>
              <a:t>Please write short sentences, and assist with illustrations</a:t>
            </a:r>
          </a:p>
          <a:p>
            <a:r>
              <a:rPr lang="en-US" dirty="0"/>
              <a:t>Practice the presentation so you don’t exceed the timing</a:t>
            </a:r>
          </a:p>
          <a:p>
            <a:r>
              <a:rPr lang="en-US" dirty="0"/>
              <a:t>The information given in this template is suggested. Presenters are encouraged, but not required to conform to these suggestions</a:t>
            </a:r>
          </a:p>
          <a:p>
            <a:r>
              <a:rPr lang="en-US" dirty="0"/>
              <a:t>See you soon in Bratislava!</a:t>
            </a:r>
          </a:p>
        </p:txBody>
      </p:sp>
      <p:sp>
        <p:nvSpPr>
          <p:cNvPr id="4" name="Obdĺžnik 3">
            <a:extLst>
              <a:ext uri="{FF2B5EF4-FFF2-40B4-BE49-F238E27FC236}">
                <a16:creationId xmlns:a16="http://schemas.microsoft.com/office/drawing/2014/main" id="{F8B6B4ED-13D6-3285-CC47-FD65B768E12B}"/>
              </a:ext>
            </a:extLst>
          </p:cNvPr>
          <p:cNvSpPr>
            <a:spLocks/>
          </p:cNvSpPr>
          <p:nvPr/>
        </p:nvSpPr>
        <p:spPr>
          <a:xfrm>
            <a:off x="838200" y="1473200"/>
            <a:ext cx="10515600" cy="1016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5">
            <a:extLst>
              <a:ext uri="{FF2B5EF4-FFF2-40B4-BE49-F238E27FC236}">
                <a16:creationId xmlns:a16="http://schemas.microsoft.com/office/drawing/2014/main" id="{402C039B-27FF-599A-99EF-78FECD3145BB}"/>
              </a:ext>
            </a:extLst>
          </p:cNvPr>
          <p:cNvSpPr txBox="1"/>
          <p:nvPr/>
        </p:nvSpPr>
        <p:spPr>
          <a:xfrm>
            <a:off x="7247841" y="6297159"/>
            <a:ext cx="335665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</a:rPr>
              <a:t>[Title of the paper]</a:t>
            </a:r>
            <a:br>
              <a:rPr lang="en-US" sz="1400" dirty="0">
                <a:solidFill>
                  <a:schemeClr val="bg1"/>
                </a:solidFill>
              </a:rPr>
            </a:br>
            <a:r>
              <a:rPr lang="en-US" sz="1400" dirty="0">
                <a:solidFill>
                  <a:schemeClr val="accent4">
                    <a:lumMod val="40000"/>
                    <a:lumOff val="60000"/>
                  </a:schemeClr>
                </a:solidFill>
              </a:rPr>
              <a:t>[Presenter’s name]</a:t>
            </a:r>
          </a:p>
        </p:txBody>
      </p:sp>
      <p:sp>
        <p:nvSpPr>
          <p:cNvPr id="9" name="Obdĺžnik 8">
            <a:extLst>
              <a:ext uri="{FF2B5EF4-FFF2-40B4-BE49-F238E27FC236}">
                <a16:creationId xmlns:a16="http://schemas.microsoft.com/office/drawing/2014/main" id="{5E0A8E1D-54B5-0A4E-640E-CB66BA21CE1B}"/>
              </a:ext>
            </a:extLst>
          </p:cNvPr>
          <p:cNvSpPr/>
          <p:nvPr/>
        </p:nvSpPr>
        <p:spPr>
          <a:xfrm>
            <a:off x="7202122" y="6335395"/>
            <a:ext cx="45719" cy="461665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5473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2" descr="CESBP 2022 - Central European Symposium on Building Physics 2022">
            <a:extLst>
              <a:ext uri="{FF2B5EF4-FFF2-40B4-BE49-F238E27FC236}">
                <a16:creationId xmlns:a16="http://schemas.microsoft.com/office/drawing/2014/main" id="{A6F85062-61BA-C446-1BAD-74021A7C9BA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255795"/>
            <a:ext cx="3421034" cy="6022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Obdĺžnik 13">
            <a:extLst>
              <a:ext uri="{FF2B5EF4-FFF2-40B4-BE49-F238E27FC236}">
                <a16:creationId xmlns:a16="http://schemas.microsoft.com/office/drawing/2014/main" id="{E5B9788D-3A96-ABF4-7823-3FC78DA03A9A}"/>
              </a:ext>
            </a:extLst>
          </p:cNvPr>
          <p:cNvSpPr/>
          <p:nvPr/>
        </p:nvSpPr>
        <p:spPr>
          <a:xfrm>
            <a:off x="3421034" y="6255793"/>
            <a:ext cx="8770965" cy="602204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/>
              <a:t>5</a:t>
            </a:r>
            <a:r>
              <a:rPr lang="en-US" sz="1400" baseline="30000" dirty="0">
                <a:solidFill>
                  <a:schemeClr val="bg1"/>
                </a:solidFill>
                <a:latin typeface="Century Gothic" panose="020B0502020202020204" pitchFamily="34" charset="0"/>
              </a:rPr>
              <a:t>th</a:t>
            </a:r>
            <a:r>
              <a:rPr lang="en-US" sz="1400" dirty="0"/>
              <a:t> Central European Symposium on </a:t>
            </a:r>
          </a:p>
          <a:p>
            <a:r>
              <a:rPr lang="en-US" sz="1400" dirty="0"/>
              <a:t>Building Physics - </a:t>
            </a:r>
            <a:r>
              <a:rPr lang="en-US" sz="1400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Bratislava, Slovakia</a:t>
            </a: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1745AA68-0F6E-C6C5-6C60-B599421000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429000"/>
            <a:ext cx="10515600" cy="1325563"/>
          </a:xfrm>
        </p:spPr>
        <p:txBody>
          <a:bodyPr>
            <a:normAutofit/>
          </a:bodyPr>
          <a:lstStyle/>
          <a:p>
            <a:r>
              <a:rPr lang="en-US" sz="7200" b="1" dirty="0">
                <a:latin typeface="+mn-lt"/>
              </a:rPr>
              <a:t>Thank you!</a:t>
            </a:r>
            <a:endParaRPr lang="en-US" sz="7200" dirty="0">
              <a:latin typeface="+mn-lt"/>
            </a:endParaRPr>
          </a:p>
        </p:txBody>
      </p:sp>
      <p:sp>
        <p:nvSpPr>
          <p:cNvPr id="4" name="Obdĺžnik 3">
            <a:extLst>
              <a:ext uri="{FF2B5EF4-FFF2-40B4-BE49-F238E27FC236}">
                <a16:creationId xmlns:a16="http://schemas.microsoft.com/office/drawing/2014/main" id="{F8B6B4ED-13D6-3285-CC47-FD65B768E12B}"/>
              </a:ext>
            </a:extLst>
          </p:cNvPr>
          <p:cNvSpPr>
            <a:spLocks/>
          </p:cNvSpPr>
          <p:nvPr/>
        </p:nvSpPr>
        <p:spPr>
          <a:xfrm>
            <a:off x="838200" y="1473200"/>
            <a:ext cx="10515600" cy="1016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bdĺžnik 8">
            <a:extLst>
              <a:ext uri="{FF2B5EF4-FFF2-40B4-BE49-F238E27FC236}">
                <a16:creationId xmlns:a16="http://schemas.microsoft.com/office/drawing/2014/main" id="{5E0A8E1D-54B5-0A4E-640E-CB66BA21CE1B}"/>
              </a:ext>
            </a:extLst>
          </p:cNvPr>
          <p:cNvSpPr/>
          <p:nvPr/>
        </p:nvSpPr>
        <p:spPr>
          <a:xfrm>
            <a:off x="7202122" y="6335395"/>
            <a:ext cx="45719" cy="461665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F0044625-E820-F1E9-527B-20A407CC6BF1}"/>
              </a:ext>
            </a:extLst>
          </p:cNvPr>
          <p:cNvSpPr txBox="1"/>
          <p:nvPr/>
        </p:nvSpPr>
        <p:spPr>
          <a:xfrm>
            <a:off x="838200" y="4754563"/>
            <a:ext cx="45974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D87C4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[Presenter’s name]</a:t>
            </a:r>
          </a:p>
          <a:p>
            <a:r>
              <a:rPr lang="en-US" sz="2800" dirty="0">
                <a:solidFill>
                  <a:srgbClr val="D87C4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[Presenter’s email contact]</a:t>
            </a:r>
          </a:p>
        </p:txBody>
      </p:sp>
      <p:sp>
        <p:nvSpPr>
          <p:cNvPr id="7" name="Obdĺžnik 6">
            <a:extLst>
              <a:ext uri="{FF2B5EF4-FFF2-40B4-BE49-F238E27FC236}">
                <a16:creationId xmlns:a16="http://schemas.microsoft.com/office/drawing/2014/main" id="{2E32BDF7-3BCB-48AE-2AF7-EAB19C45C61B}"/>
              </a:ext>
            </a:extLst>
          </p:cNvPr>
          <p:cNvSpPr/>
          <p:nvPr/>
        </p:nvSpPr>
        <p:spPr>
          <a:xfrm>
            <a:off x="0" y="0"/>
            <a:ext cx="165100" cy="6255793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7290035"/>
      </p:ext>
    </p:extLst>
  </p:cSld>
  <p:clrMapOvr>
    <a:masterClrMapping/>
  </p:clrMapOvr>
</p:sld>
</file>

<file path=ppt/theme/theme1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246</Words>
  <Application>Microsoft Office PowerPoint</Application>
  <PresentationFormat>Širokouhlá</PresentationFormat>
  <Paragraphs>30</Paragraphs>
  <Slides>4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4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Century Gothic</vt:lpstr>
      <vt:lpstr>Motív Office</vt:lpstr>
      <vt:lpstr>Title of the paper  [Calibri 54 pt]</vt:lpstr>
      <vt:lpstr>Headline [Calibri Bold 44 pt]</vt:lpstr>
      <vt:lpstr>Headline [Calibri Bold 44 pt]</vt:lpstr>
      <vt:lpstr>Thank you!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of the paper  [Calibri 54 pt]</dc:title>
  <dc:creator>Jakub Čurpek</dc:creator>
  <cp:lastModifiedBy>Miroslav Čekon</cp:lastModifiedBy>
  <cp:revision>3</cp:revision>
  <dcterms:created xsi:type="dcterms:W3CDTF">2022-08-03T16:31:39Z</dcterms:created>
  <dcterms:modified xsi:type="dcterms:W3CDTF">2022-08-15T07:34:41Z</dcterms:modified>
</cp:coreProperties>
</file>